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7" r:id="rId2"/>
    <p:sldId id="465" r:id="rId3"/>
    <p:sldId id="466" r:id="rId4"/>
    <p:sldId id="448" r:id="rId5"/>
    <p:sldId id="470" r:id="rId6"/>
    <p:sldId id="462" r:id="rId7"/>
    <p:sldId id="464" r:id="rId8"/>
    <p:sldId id="463" r:id="rId9"/>
    <p:sldId id="467" r:id="rId10"/>
    <p:sldId id="468" r:id="rId11"/>
    <p:sldId id="469" r:id="rId12"/>
    <p:sldId id="450" r:id="rId13"/>
    <p:sldId id="471" r:id="rId14"/>
    <p:sldId id="472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8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4877075"/>
            <a:ext cx="12192000" cy="198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8" y="401319"/>
            <a:ext cx="2358781" cy="579748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616138" y="5218026"/>
            <a:ext cx="7901375" cy="605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ctrTitle"/>
          </p:nvPr>
        </p:nvSpPr>
        <p:spPr>
          <a:xfrm>
            <a:off x="773868" y="981067"/>
            <a:ext cx="10600055" cy="2466975"/>
          </a:xfrm>
        </p:spPr>
        <p:txBody>
          <a:bodyPr>
            <a:no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 of the Week</a:t>
            </a:r>
            <a:b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b="1" i="0" dirty="0">
                <a:effectLst/>
                <a:latin typeface="Söhne"/>
              </a:rPr>
            </a:b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B12031-FF8D-5511-1F9C-2963A9A06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052195"/>
            <a:ext cx="6248400" cy="520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1064895"/>
            <a:ext cx="6012180" cy="501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 and FL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8B60E2-461A-D229-0234-E413D56D6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10" y="2112636"/>
            <a:ext cx="8524875" cy="904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BB295C-985D-7D37-5020-A8D436453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47" y="3005914"/>
            <a:ext cx="83820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Proof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E9F2F6-0343-C271-A45E-F579FE0E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725" y="141287"/>
            <a:ext cx="54673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Proof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2010B4-F609-6BC9-2F7B-80AB58B7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25" y="571637"/>
            <a:ext cx="54673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33468" y="2414850"/>
            <a:ext cx="5925064" cy="841191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04" y="4877075"/>
            <a:ext cx="12192000" cy="198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8" y="401319"/>
            <a:ext cx="2358781" cy="5797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88348" r="72886"/>
          <a:stretch>
            <a:fillRect/>
          </a:stretch>
        </p:blipFill>
        <p:spPr>
          <a:xfrm>
            <a:off x="3517535" y="3199771"/>
            <a:ext cx="5131167" cy="198788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3133468" y="3199771"/>
            <a:ext cx="5925064" cy="841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485" y="1687830"/>
            <a:ext cx="7614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3200" dirty="0">
                <a:latin typeface="Times New Roman Regular" panose="02020603050405020304" charset="0"/>
                <a:cs typeface="Times New Roman Regular" panose="02020603050405020304" charset="0"/>
              </a:rPr>
              <a:t>1.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Discussion of the paper topic</a:t>
            </a:r>
            <a:r>
              <a:rPr sz="3200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endParaRPr lang="en-US"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sz="3200" dirty="0">
                <a:latin typeface="Times New Roman Regular" panose="02020603050405020304" charset="0"/>
                <a:cs typeface="Times New Roman Regular" panose="02020603050405020304" charset="0"/>
              </a:rPr>
              <a:t>2. </a:t>
            </a:r>
            <a:r>
              <a:rPr lang="en-US" altLang="zh-CN" sz="3200" dirty="0">
                <a:latin typeface="Times New Roman Regular" panose="02020603050405020304" charset="0"/>
                <a:cs typeface="Times New Roman Regular" panose="02020603050405020304" charset="0"/>
              </a:rPr>
              <a:t>Discuss the difference between V1 and FL</a:t>
            </a:r>
          </a:p>
          <a:p>
            <a:endParaRPr lang="en-US" altLang="zh-CN" sz="32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sz="3200" dirty="0">
                <a:latin typeface="Times New Roman Regular" panose="02020603050405020304" charset="0"/>
                <a:cs typeface="Times New Roman Regular" panose="02020603050405020304" charset="0"/>
              </a:rPr>
              <a:t>3. How to write the proof part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16EF51-00A0-3BEA-A0DE-6DEAEF647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1157606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125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F549D-64D4-2F14-00EE-68F39C52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15" y="989204"/>
            <a:ext cx="6057901" cy="50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0" y="927100"/>
            <a:ext cx="6715125" cy="5596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65" y="1064895"/>
            <a:ext cx="6285230" cy="523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16649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Beta=0.1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53160"/>
            <a:ext cx="6040755" cy="503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7075"/>
            <a:ext cx="12192000" cy="1980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294640"/>
            <a:ext cx="9144000" cy="757555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of Cifar10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4" cy="934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330" y="1845945"/>
            <a:ext cx="2331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Cifar10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N=100</a:t>
            </a:r>
          </a:p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Beta=infinite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B673FC-E155-E05B-0BBA-EC7CDC9F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0" y="1052195"/>
            <a:ext cx="6000750" cy="500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126</Words>
  <Application>Microsoft Office PowerPoint</Application>
  <PresentationFormat>宽屏</PresentationFormat>
  <Paragraphs>44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Söhne</vt:lpstr>
      <vt:lpstr>Times New Roman Regular</vt:lpstr>
      <vt:lpstr>等线</vt:lpstr>
      <vt:lpstr>等线 Light</vt:lpstr>
      <vt:lpstr>微软雅黑</vt:lpstr>
      <vt:lpstr>Arial</vt:lpstr>
      <vt:lpstr>Calibri</vt:lpstr>
      <vt:lpstr>Office 主题​​</vt:lpstr>
      <vt:lpstr> Summary of the Week  </vt:lpstr>
      <vt:lpstr>Content</vt:lpstr>
      <vt:lpstr>Result of Cifar10</vt:lpstr>
      <vt:lpstr>Result of Cifar10</vt:lpstr>
      <vt:lpstr>Result of Cifar10</vt:lpstr>
      <vt:lpstr>Result of Cifar10</vt:lpstr>
      <vt:lpstr>Result of Cifar10</vt:lpstr>
      <vt:lpstr>Result of Cifar10</vt:lpstr>
      <vt:lpstr>Result of Cifar10</vt:lpstr>
      <vt:lpstr>Result of Cifar10</vt:lpstr>
      <vt:lpstr>Result of Cifar10</vt:lpstr>
      <vt:lpstr>V1 and FL</vt:lpstr>
      <vt:lpstr>Proof</vt:lpstr>
      <vt:lpstr>Proof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SUST</cp:lastModifiedBy>
  <cp:revision>213</cp:revision>
  <dcterms:created xsi:type="dcterms:W3CDTF">2024-05-27T15:21:30Z</dcterms:created>
  <dcterms:modified xsi:type="dcterms:W3CDTF">2024-05-28T02:00:00Z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5B295A41C384FCDD0598546662FFB44D_43</vt:lpwstr>
  </property>
  <property fmtid="{D5CDD505-2E9C-101B-9397-08002B2CF9AE}" pid="3" name="KSOProductBuildVer">
    <vt:lpwstr>2052-5.4.1.7920</vt:lpwstr>
  </property>
</Properties>
</file>